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2"/>
  </p:notesMasterIdLst>
  <p:sldIdLst>
    <p:sldId id="256" r:id="rId5"/>
    <p:sldId id="463" r:id="rId6"/>
    <p:sldId id="464" r:id="rId7"/>
    <p:sldId id="466" r:id="rId8"/>
    <p:sldId id="493" r:id="rId9"/>
    <p:sldId id="477" r:id="rId10"/>
    <p:sldId id="486" r:id="rId11"/>
    <p:sldId id="489" r:id="rId12"/>
    <p:sldId id="478" r:id="rId13"/>
    <p:sldId id="487" r:id="rId14"/>
    <p:sldId id="469" r:id="rId15"/>
    <p:sldId id="488" r:id="rId16"/>
    <p:sldId id="491" r:id="rId17"/>
    <p:sldId id="492" r:id="rId18"/>
    <p:sldId id="490" r:id="rId19"/>
    <p:sldId id="494" r:id="rId20"/>
    <p:sldId id="290" r:id="rId21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7A7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7175" autoAdjust="0"/>
  </p:normalViewPr>
  <p:slideViewPr>
    <p:cSldViewPr>
      <p:cViewPr varScale="1">
        <p:scale>
          <a:sx n="50" d="100"/>
          <a:sy n="50" d="100"/>
        </p:scale>
        <p:origin x="725" y="3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4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얘 같은 경우는 </a:t>
            </a:r>
            <a:r>
              <a:rPr lang="en-US" altLang="ko-KR"/>
              <a:t>javascript </a:t>
            </a:r>
            <a:r>
              <a:rPr lang="ko-KR" altLang="en-US"/>
              <a:t>파싱 </a:t>
            </a:r>
            <a:r>
              <a:rPr lang="en-US" altLang="ko-KR"/>
              <a:t>-&gt; </a:t>
            </a:r>
            <a:r>
              <a:rPr lang="ko-KR" altLang="en-US"/>
              <a:t>실행 </a:t>
            </a:r>
            <a:r>
              <a:rPr lang="en-US" altLang="ko-KR"/>
              <a:t>-&gt; CSS </a:t>
            </a:r>
            <a:r>
              <a:rPr lang="ko-KR" altLang="en-US"/>
              <a:t>생성 </a:t>
            </a:r>
            <a:r>
              <a:rPr lang="en-US" altLang="ko-KR"/>
              <a:t>-&gt; CSSOM </a:t>
            </a:r>
            <a:r>
              <a:rPr lang="ko-KR" altLang="en-US"/>
              <a:t>생성 </a:t>
            </a:r>
            <a:r>
              <a:rPr lang="en-US" altLang="ko-KR"/>
              <a:t>-&gt; </a:t>
            </a:r>
            <a:r>
              <a:rPr lang="ko-KR" altLang="en-US"/>
              <a:t>렌더링 하느라 좀 많이 오래걸린다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Javascript </a:t>
            </a:r>
            <a:r>
              <a:rPr lang="ko-KR" altLang="en-US"/>
              <a:t>파싱 과정이 생겼기 때문에 초기 렌더링이 더 오래걸릴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1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얘 같은 경우는 일단 렌더링 하고 그 후에 </a:t>
            </a:r>
            <a:r>
              <a:rPr lang="en-US" altLang="ko-KR"/>
              <a:t>javascript </a:t>
            </a:r>
            <a:r>
              <a:rPr lang="ko-KR" altLang="en-US"/>
              <a:t>파싱 </a:t>
            </a:r>
            <a:r>
              <a:rPr lang="en-US" altLang="ko-KR"/>
              <a:t>-&gt; </a:t>
            </a:r>
            <a:r>
              <a:rPr lang="ko-KR" altLang="en-US"/>
              <a:t>실행 </a:t>
            </a:r>
            <a:r>
              <a:rPr lang="en-US" altLang="ko-KR"/>
              <a:t>-&gt; CSS </a:t>
            </a:r>
            <a:r>
              <a:rPr lang="ko-KR" altLang="en-US"/>
              <a:t>생성 </a:t>
            </a:r>
            <a:r>
              <a:rPr lang="en-US" altLang="ko-KR"/>
              <a:t>-&gt; </a:t>
            </a:r>
            <a:r>
              <a:rPr lang="ko-KR" altLang="en-US"/>
              <a:t>파싱후 </a:t>
            </a:r>
            <a:r>
              <a:rPr lang="en-US" altLang="ko-KR"/>
              <a:t>CSSOM </a:t>
            </a:r>
            <a:r>
              <a:rPr lang="ko-KR" altLang="en-US"/>
              <a:t>생성 </a:t>
            </a:r>
            <a:r>
              <a:rPr lang="en-US" altLang="ko-KR"/>
              <a:t>-&gt; CSS </a:t>
            </a:r>
            <a:r>
              <a:rPr lang="ko-KR" altLang="en-US"/>
              <a:t>적용된 </a:t>
            </a:r>
            <a:r>
              <a:rPr lang="en-US" altLang="ko-KR"/>
              <a:t>HTML </a:t>
            </a:r>
            <a:r>
              <a:rPr lang="ko-KR" altLang="en-US"/>
              <a:t>보여주기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이렇게 되면은 일반 </a:t>
            </a:r>
            <a:r>
              <a:rPr lang="en-US" altLang="ko-KR"/>
              <a:t>body </a:t>
            </a:r>
            <a:r>
              <a:rPr lang="ko-KR" altLang="en-US"/>
              <a:t>태그안에 </a:t>
            </a:r>
            <a:r>
              <a:rPr lang="en-US" altLang="ko-KR"/>
              <a:t>style </a:t>
            </a:r>
            <a:r>
              <a:rPr lang="ko-KR" altLang="en-US"/>
              <a:t>넣었던거에 추가적으로 더 한 시간이 걸릴 수 있다 </a:t>
            </a:r>
            <a:r>
              <a:rPr lang="en-US" altLang="ko-KR"/>
              <a:t>(JS </a:t>
            </a:r>
            <a:r>
              <a:rPr lang="ko-KR" altLang="en-US"/>
              <a:t>파싱이 생겼기 때문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10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 In </a:t>
            </a:r>
            <a:r>
              <a:rPr lang="en-US" altLang="ko-KR" dirty="0" err="1"/>
              <a:t>js</a:t>
            </a:r>
            <a:r>
              <a:rPr lang="ko-KR" altLang="en-US" dirty="0"/>
              <a:t>는 컴포넌트가 렌더링 되고 나서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로 스타일을 동적으로 계산 후 그 결과를 </a:t>
            </a:r>
            <a:r>
              <a:rPr lang="en-US" altLang="ko-KR" dirty="0"/>
              <a:t>style </a:t>
            </a:r>
            <a:r>
              <a:rPr lang="ko-KR" altLang="en-US" dirty="0"/>
              <a:t>태그에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3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6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9243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CSS-in-JS is slow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00EFB-6A5C-59F2-847B-081109511424}"/>
              </a:ext>
            </a:extLst>
          </p:cNvPr>
          <p:cNvSpPr txBox="1"/>
          <p:nvPr/>
        </p:nvSpPr>
        <p:spPr>
          <a:xfrm>
            <a:off x="4572000" y="664801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SSL </a:t>
            </a:r>
            <a:r>
              <a:rPr lang="ko-KR" altLang="en-US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세미나</a:t>
            </a:r>
            <a:endParaRPr lang="en-US" altLang="ko-KR" sz="240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endParaRPr lang="ko-KR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FC595-D8CB-EE4C-384A-4F960F055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AF527-80AD-1D6C-7412-79BCFA381BB9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0CAB8-C972-B366-CC50-04BA550D4162}"/>
              </a:ext>
            </a:extLst>
          </p:cNvPr>
          <p:cNvSpPr txBox="1"/>
          <p:nvPr/>
        </p:nvSpPr>
        <p:spPr>
          <a:xfrm>
            <a:off x="17689530" y="97917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D34FC-7FDA-2DDF-53FB-EC38BFD84B10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body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태그 안에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F25A5B-EAA6-183A-0FC3-F5D4C4F4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7392614"/>
            <a:ext cx="10729913" cy="2399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88C9B0-0B5F-0477-C6F2-8A824B0F1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586037"/>
            <a:ext cx="8639175" cy="4705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6858ED-37D3-0F72-A12A-3BCF55E1C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707" y="2673190"/>
            <a:ext cx="8806539" cy="45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172DB5-5551-5B3E-C91C-A5FE45716A9D}"/>
              </a:ext>
            </a:extLst>
          </p:cNvPr>
          <p:cNvGrpSpPr/>
          <p:nvPr/>
        </p:nvGrpSpPr>
        <p:grpSpPr>
          <a:xfrm>
            <a:off x="132452" y="1774659"/>
            <a:ext cx="2567663" cy="5793387"/>
            <a:chOff x="189583" y="1788513"/>
            <a:chExt cx="2567663" cy="57933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1CA201-E8AA-6EB1-ED4B-0FD40AC6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071" y="2171700"/>
              <a:ext cx="2543175" cy="5410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B9E118-0862-DFC7-055F-3051E2D1D859}"/>
                </a:ext>
              </a:extLst>
            </p:cNvPr>
            <p:cNvSpPr txBox="1"/>
            <p:nvPr/>
          </p:nvSpPr>
          <p:spPr>
            <a:xfrm>
              <a:off x="189583" y="1788513"/>
              <a:ext cx="1707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React </a:t>
              </a:r>
              <a:r>
                <a:rPr lang="ko-KR" altLang="en-US" b="1"/>
                <a:t>폴더 구조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A261A9-941B-A759-C7B4-3FD7EE6AACF5}"/>
              </a:ext>
            </a:extLst>
          </p:cNvPr>
          <p:cNvGrpSpPr/>
          <p:nvPr/>
        </p:nvGrpSpPr>
        <p:grpSpPr>
          <a:xfrm>
            <a:off x="2876597" y="1766776"/>
            <a:ext cx="7162800" cy="5016666"/>
            <a:chOff x="3055023" y="1774659"/>
            <a:chExt cx="7162800" cy="50166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932CA71-9119-BFBF-23F2-847835AB6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5023" y="2171700"/>
              <a:ext cx="7162800" cy="46196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68DD4D-9DEB-08F5-4D25-69658FD78947}"/>
                </a:ext>
              </a:extLst>
            </p:cNvPr>
            <p:cNvSpPr txBox="1"/>
            <p:nvPr/>
          </p:nvSpPr>
          <p:spPr>
            <a:xfrm>
              <a:off x="3055023" y="1774659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index.html</a:t>
              </a:r>
              <a:endParaRPr lang="ko-KR" altLang="en-US" b="1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53500A-1126-F47A-3918-16F2098E8759}"/>
              </a:ext>
            </a:extLst>
          </p:cNvPr>
          <p:cNvGrpSpPr/>
          <p:nvPr/>
        </p:nvGrpSpPr>
        <p:grpSpPr>
          <a:xfrm>
            <a:off x="2838245" y="6811151"/>
            <a:ext cx="6537402" cy="2997366"/>
            <a:chOff x="3049943" y="6841894"/>
            <a:chExt cx="6537402" cy="29973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B60B0DD-EACF-64D9-C749-47AD0F15A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820" y="7238935"/>
              <a:ext cx="6486525" cy="26003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C8FB1E-7688-F8B7-EC46-C700536ADAF6}"/>
                </a:ext>
              </a:extLst>
            </p:cNvPr>
            <p:cNvSpPr txBox="1"/>
            <p:nvPr/>
          </p:nvSpPr>
          <p:spPr>
            <a:xfrm>
              <a:off x="3049943" y="6841894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index.js</a:t>
              </a:r>
              <a:endParaRPr lang="ko-KR" altLang="en-US" b="1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3A5FDF-F9A7-443D-1B49-E10F3877A06C}"/>
              </a:ext>
            </a:extLst>
          </p:cNvPr>
          <p:cNvGrpSpPr/>
          <p:nvPr/>
        </p:nvGrpSpPr>
        <p:grpSpPr>
          <a:xfrm>
            <a:off x="12115800" y="2579350"/>
            <a:ext cx="5153025" cy="5128300"/>
            <a:chOff x="11963400" y="2825075"/>
            <a:chExt cx="5153025" cy="51283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E1D77E7-4799-820C-6F85-50BCA732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3400" y="3162300"/>
              <a:ext cx="5153025" cy="479107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435D0C-B17E-08B3-241C-D37C1EE1B178}"/>
                </a:ext>
              </a:extLst>
            </p:cNvPr>
            <p:cNvSpPr txBox="1"/>
            <p:nvPr/>
          </p:nvSpPr>
          <p:spPr>
            <a:xfrm>
              <a:off x="11963400" y="2825075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App.js</a:t>
              </a:r>
              <a:endParaRPr lang="ko-KR" altLang="en-US" b="1"/>
            </a:p>
          </p:txBody>
        </p:sp>
      </p:grp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62CFAE4C-0ECC-B366-5DF7-EBC2D52FF55B}"/>
              </a:ext>
            </a:extLst>
          </p:cNvPr>
          <p:cNvCxnSpPr>
            <a:stCxn id="23" idx="1"/>
          </p:cNvCxnSpPr>
          <p:nvPr/>
        </p:nvCxnSpPr>
        <p:spPr>
          <a:xfrm rot="10800000" flipV="1">
            <a:off x="4572000" y="5312112"/>
            <a:ext cx="7543800" cy="3793787"/>
          </a:xfrm>
          <a:prstGeom prst="curvedConnector3">
            <a:avLst>
              <a:gd name="adj1" fmla="val 1673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3263414A-A868-7910-8C00-8381ADF686CB}"/>
              </a:ext>
            </a:extLst>
          </p:cNvPr>
          <p:cNvCxnSpPr>
            <a:stCxn id="14" idx="0"/>
          </p:cNvCxnSpPr>
          <p:nvPr/>
        </p:nvCxnSpPr>
        <p:spPr>
          <a:xfrm rot="16200000" flipV="1">
            <a:off x="5158047" y="6233853"/>
            <a:ext cx="921692" cy="1026985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6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275C8-E38C-8672-D4BE-D6A050CF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5AA67-63CC-4F31-9112-D4399BB4DC68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5D64B-B67A-D517-B693-0A33E1299BC9}"/>
              </a:ext>
            </a:extLst>
          </p:cNvPr>
          <p:cNvSpPr txBox="1"/>
          <p:nvPr/>
        </p:nvSpPr>
        <p:spPr>
          <a:xfrm>
            <a:off x="17689530" y="979170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12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9DBBD-7C51-B275-E028-0BB0E6472A9F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5C6A1-E485-A3FA-725F-F4A1CA0A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247900"/>
            <a:ext cx="10744200" cy="628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FA524-8D31-F738-7C38-EF101895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DC53D1-617D-9E82-94A2-E1A1C27F16E6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6AD11-3381-9764-D7F3-9B5B9F147EEF}"/>
              </a:ext>
            </a:extLst>
          </p:cNvPr>
          <p:cNvSpPr txBox="1"/>
          <p:nvPr/>
        </p:nvSpPr>
        <p:spPr>
          <a:xfrm>
            <a:off x="17689530" y="97917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13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1E528-22AE-73EA-E935-88A3923B34BA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460E6-CF77-5B14-BBEE-D2F56EF2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7" y="2095500"/>
            <a:ext cx="5870421" cy="381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B3185E-D53C-973F-F6CA-4ABDDAF2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133600"/>
            <a:ext cx="7162800" cy="5493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05940-FFFD-52FE-DF05-843AE2C3FA97}"/>
              </a:ext>
            </a:extLst>
          </p:cNvPr>
          <p:cNvSpPr/>
          <p:nvPr/>
        </p:nvSpPr>
        <p:spPr>
          <a:xfrm>
            <a:off x="7239000" y="6819900"/>
            <a:ext cx="4876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85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2A256-A614-E964-095C-91814851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BDDAE-6C83-9F3E-9123-E0F432ED11B4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FD4D4-6503-B58B-AB45-2B925C26C031}"/>
              </a:ext>
            </a:extLst>
          </p:cNvPr>
          <p:cNvSpPr txBox="1"/>
          <p:nvPr/>
        </p:nvSpPr>
        <p:spPr>
          <a:xfrm>
            <a:off x="17689530" y="97917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14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62873-D510-A5C8-2907-AAB0B53EBBFF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6DEEA-58D3-E663-6B69-D0D884762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2266950"/>
            <a:ext cx="14954250" cy="575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0440F-9F75-13A8-19F8-46A08FFB59E7}"/>
              </a:ext>
            </a:extLst>
          </p:cNvPr>
          <p:cNvSpPr txBox="1"/>
          <p:nvPr/>
        </p:nvSpPr>
        <p:spPr>
          <a:xfrm>
            <a:off x="3048000" y="8681471"/>
            <a:ext cx="1288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하나가 바뀌면 컴포넌트 </a:t>
            </a:r>
            <a:r>
              <a:rPr lang="ko-KR" altLang="en-US" sz="2400" b="1" dirty="0" err="1"/>
              <a:t>리렌더링</a:t>
            </a:r>
            <a:r>
              <a:rPr lang="ko-KR" altLang="en-US" sz="2400" b="1" dirty="0"/>
              <a:t> → </a:t>
            </a:r>
            <a:r>
              <a:rPr lang="en-US" altLang="ko-KR" sz="2400" b="1" dirty="0"/>
              <a:t>CSS-in-JS</a:t>
            </a:r>
            <a:r>
              <a:rPr lang="ko-KR" altLang="en-US" sz="2400" b="1" dirty="0"/>
              <a:t>에 의해 스타일 재계산 → </a:t>
            </a:r>
            <a:r>
              <a:rPr lang="en-US" altLang="ko-KR" sz="2400" b="1" dirty="0"/>
              <a:t>CSSOM </a:t>
            </a:r>
            <a:r>
              <a:rPr lang="ko-KR" altLang="en-US" sz="2400" b="1" dirty="0"/>
              <a:t>업데이트 → 다시 그림</a:t>
            </a:r>
          </a:p>
        </p:txBody>
      </p:sp>
    </p:spTree>
    <p:extLst>
      <p:ext uri="{BB962C8B-B14F-4D97-AF65-F5344CB8AC3E}">
        <p14:creationId xmlns:p14="http://schemas.microsoft.com/office/powerpoint/2010/main" val="342104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01A78-F728-D15F-F1C3-2F929B79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CD75D2-F194-9C34-F95F-C195FDC03D30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DABB4-7861-57C6-8FD4-85C4A774DFDB}"/>
              </a:ext>
            </a:extLst>
          </p:cNvPr>
          <p:cNvSpPr txBox="1"/>
          <p:nvPr/>
        </p:nvSpPr>
        <p:spPr>
          <a:xfrm>
            <a:off x="17689530" y="97917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E1B41-E063-4D26-BA77-35B75103F3B0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D3F6F-E9D3-CA12-E776-86B240A8A544}"/>
              </a:ext>
            </a:extLst>
          </p:cNvPr>
          <p:cNvSpPr txBox="1"/>
          <p:nvPr/>
        </p:nvSpPr>
        <p:spPr>
          <a:xfrm>
            <a:off x="210607" y="2065948"/>
            <a:ext cx="105335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만약 컴포넌트가 </a:t>
            </a:r>
            <a:r>
              <a:rPr lang="en-US" altLang="ko-KR" sz="2400" b="1" dirty="0"/>
              <a:t>500</a:t>
            </a:r>
            <a:r>
              <a:rPr lang="ko-KR" altLang="en-US" sz="2400" b="1" dirty="0"/>
              <a:t>개라면 넘는다면</a:t>
            </a:r>
            <a:r>
              <a:rPr lang="en-US" altLang="ko-KR" sz="2400" b="1" dirty="0"/>
              <a:t>?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일반적인 </a:t>
            </a:r>
            <a:r>
              <a:rPr lang="en-US" altLang="ko-KR" sz="2400" b="1" dirty="0"/>
              <a:t>CSS</a:t>
            </a:r>
            <a:r>
              <a:rPr lang="ko-KR" altLang="en-US" sz="2400" b="1" dirty="0"/>
              <a:t>를 사용할 경우 처음에 큰 </a:t>
            </a:r>
            <a:r>
              <a:rPr lang="en-US" altLang="ko-KR" sz="2400" b="1" dirty="0"/>
              <a:t>CSS </a:t>
            </a:r>
            <a:r>
              <a:rPr lang="ko-KR" altLang="en-US" sz="2400" b="1" dirty="0"/>
              <a:t>파일을 로드해서 한번만 </a:t>
            </a:r>
            <a:r>
              <a:rPr lang="en-US" altLang="ko-KR" sz="2400" b="1" dirty="0"/>
              <a:t>CSSOM</a:t>
            </a:r>
            <a:r>
              <a:rPr lang="ko-KR" altLang="en-US" sz="2400" b="1" dirty="0"/>
              <a:t>을 생성하고 계속 재사용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그러나 </a:t>
            </a:r>
            <a:r>
              <a:rPr lang="en-US" altLang="ko-KR" sz="2400" b="1" dirty="0"/>
              <a:t>CSS-in-JS</a:t>
            </a:r>
            <a:r>
              <a:rPr lang="ko-KR" altLang="en-US" sz="2400" b="1" dirty="0"/>
              <a:t>를 사용할 경우 상태가 변경되거나 할 때 마다 </a:t>
            </a:r>
            <a:endParaRPr lang="en-US" altLang="ko-KR" sz="2400" b="1" dirty="0"/>
          </a:p>
          <a:p>
            <a:r>
              <a:rPr lang="ko-KR" altLang="en-US" sz="2400" b="1" dirty="0"/>
              <a:t>자바스크립트 재실행 </a:t>
            </a:r>
            <a:r>
              <a:rPr lang="ko-KR" altLang="en-US" sz="2400" dirty="0"/>
              <a:t>→  </a:t>
            </a:r>
            <a:r>
              <a:rPr lang="en-US" altLang="ko-KR" sz="2400" b="1" dirty="0"/>
              <a:t>style</a:t>
            </a:r>
            <a:r>
              <a:rPr lang="ko-KR" altLang="en-US" sz="2400" b="1" dirty="0"/>
              <a:t>태그에 추가 </a:t>
            </a:r>
            <a:r>
              <a:rPr lang="ko-KR" altLang="en-US" sz="2400" dirty="0"/>
              <a:t>→ </a:t>
            </a:r>
            <a:r>
              <a:rPr lang="en-US" altLang="ko-KR" sz="2400" b="1" dirty="0"/>
              <a:t>CSSOM </a:t>
            </a:r>
            <a:r>
              <a:rPr lang="ko-KR" altLang="en-US" sz="2400" b="1" dirty="0"/>
              <a:t>업데이트 </a:t>
            </a:r>
            <a:r>
              <a:rPr lang="en-US" altLang="ko-KR" sz="2400" b="1" dirty="0"/>
              <a:t>-&gt; </a:t>
            </a:r>
            <a:r>
              <a:rPr lang="ko-KR" altLang="en-US" sz="2400" b="1" dirty="0"/>
              <a:t>업데이트된 화면 출력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결국 일반 </a:t>
            </a:r>
            <a:r>
              <a:rPr lang="en-US" altLang="ko-KR" sz="2400" b="1" dirty="0"/>
              <a:t>CSS</a:t>
            </a:r>
            <a:r>
              <a:rPr lang="ko-KR" altLang="en-US" sz="2400" b="1" dirty="0"/>
              <a:t>보다 느릴 수 밖에 없다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근데 요즘엔 </a:t>
            </a:r>
            <a:r>
              <a:rPr lang="en-US" altLang="ko-KR" sz="2400" b="1" dirty="0"/>
              <a:t>zero run-time CSS-in-JS </a:t>
            </a:r>
            <a:r>
              <a:rPr lang="ko-KR" altLang="en-US" sz="2400" b="1" dirty="0"/>
              <a:t>라고 해서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 err="1"/>
              <a:t>빌드타임때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CSS-in-JS </a:t>
            </a:r>
            <a:r>
              <a:rPr lang="ko-KR" altLang="en-US" sz="2400" b="1" dirty="0"/>
              <a:t>코드를 먼저 </a:t>
            </a:r>
            <a:r>
              <a:rPr lang="en-US" altLang="ko-KR" sz="2400" b="1" dirty="0"/>
              <a:t>CSS </a:t>
            </a:r>
            <a:r>
              <a:rPr lang="ko-KR" altLang="en-US" sz="2400" b="1" dirty="0"/>
              <a:t>로 변환시키고 렌더링 하는 기술도 있다고</a:t>
            </a:r>
            <a:r>
              <a:rPr lang="en-US" altLang="ko-KR" sz="2400" b="1" dirty="0"/>
              <a:t>..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94103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3EA165-DB99-3413-E285-56286D40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165478-EF46-FE21-FE5F-913C704C7FC5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50D8-76A4-7B21-B434-1C827F7DAB0E}"/>
              </a:ext>
            </a:extLst>
          </p:cNvPr>
          <p:cNvSpPr txBox="1"/>
          <p:nvPr/>
        </p:nvSpPr>
        <p:spPr>
          <a:xfrm>
            <a:off x="17689530" y="97917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16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6277E-C882-635A-1CFE-D43ACB64BAAE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결론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A82CF4-9D3B-76FC-2526-1788CA59E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68" y="2781300"/>
            <a:ext cx="6900863" cy="39035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7D754-1B34-A4FE-8B40-5859382136BA}"/>
              </a:ext>
            </a:extLst>
          </p:cNvPr>
          <p:cNvSpPr txBox="1"/>
          <p:nvPr/>
        </p:nvSpPr>
        <p:spPr>
          <a:xfrm>
            <a:off x="2934607" y="7200900"/>
            <a:ext cx="124187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불편한 걸 해결하기 위해 뭔가를 만들면 그거에 또 불편한 게 생겨서 그걸 해결하기 위해 뭔가를 만들고 </a:t>
            </a:r>
            <a:endParaRPr lang="en-US" altLang="ko-KR" sz="2400" b="1" dirty="0"/>
          </a:p>
          <a:p>
            <a:r>
              <a:rPr lang="ko-KR" altLang="en-US" sz="2400" b="1" dirty="0"/>
              <a:t>또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불편한 게 생겨서 해결하기 위해 만들고 무한반복</a:t>
            </a:r>
            <a:r>
              <a:rPr lang="en-US" altLang="ko-KR" sz="2400" b="1" dirty="0"/>
              <a:t>..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어차피 뭐든 장단점은 있으니 그냥 자기가 감수하고 사용할 수 있으면 편한 걸 </a:t>
            </a:r>
            <a:r>
              <a:rPr lang="ko-KR" altLang="en-US" sz="2400" b="1" dirty="0" err="1"/>
              <a:t>쓰는게</a:t>
            </a:r>
            <a:r>
              <a:rPr lang="ko-KR" altLang="en-US" sz="2400" b="1" dirty="0"/>
              <a:t> 나은 것 같다</a:t>
            </a:r>
          </a:p>
        </p:txBody>
      </p:sp>
    </p:spTree>
    <p:extLst>
      <p:ext uri="{BB962C8B-B14F-4D97-AF65-F5344CB8AC3E}">
        <p14:creationId xmlns:p14="http://schemas.microsoft.com/office/powerpoint/2010/main" val="227726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669A4-A90E-603B-5306-368106BCEB6F}"/>
              </a:ext>
            </a:extLst>
          </p:cNvPr>
          <p:cNvSpPr txBox="1"/>
          <p:nvPr/>
        </p:nvSpPr>
        <p:spPr>
          <a:xfrm>
            <a:off x="210607" y="2065948"/>
            <a:ext cx="93905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단어 그대로 </a:t>
            </a:r>
            <a:r>
              <a:rPr lang="en-US" altLang="ko-KR" sz="2400" b="1" dirty="0" err="1"/>
              <a:t>Javascript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내에서 </a:t>
            </a:r>
            <a:r>
              <a:rPr lang="en-US" altLang="ko-KR" sz="2400" b="1" dirty="0"/>
              <a:t>CSS</a:t>
            </a:r>
            <a:r>
              <a:rPr lang="ko-KR" altLang="en-US" sz="2400" b="1" dirty="0"/>
              <a:t>를 작성하는 것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가장 대표적인 </a:t>
            </a:r>
            <a:r>
              <a:rPr lang="en-US" altLang="ko-KR" sz="2400" b="1" dirty="0"/>
              <a:t>CSS-in-JS </a:t>
            </a:r>
            <a:r>
              <a:rPr lang="ko-KR" altLang="en-US" sz="2400" b="1" dirty="0"/>
              <a:t>라이브러리로는 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styled-component</a:t>
            </a:r>
            <a:r>
              <a:rPr lang="ko-KR" altLang="en-US" sz="2400" b="1" dirty="0"/>
              <a:t>가 있다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CSS</a:t>
            </a:r>
            <a:r>
              <a:rPr lang="ko-KR" altLang="en-US" sz="2400" b="1" dirty="0"/>
              <a:t>를 컴포넌트 단위로 관리 할 수 있으며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컴포넌트 내 변수를 사용한 동적 스타일링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다양한 문법 등 장점이 있다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FB273-9EFE-59AE-F1F2-A5BCC564C33A}"/>
              </a:ext>
            </a:extLst>
          </p:cNvPr>
          <p:cNvGrpSpPr/>
          <p:nvPr/>
        </p:nvGrpSpPr>
        <p:grpSpPr>
          <a:xfrm>
            <a:off x="13411200" y="6134100"/>
            <a:ext cx="2753224" cy="2753224"/>
            <a:chOff x="10022751" y="3343942"/>
            <a:chExt cx="2753224" cy="2753224"/>
          </a:xfrm>
        </p:grpSpPr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641D8C73-2EEE-661C-FCD4-68934D09B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2751" y="3343942"/>
              <a:ext cx="2753224" cy="2753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styled-component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99A79-C3AE-C5CB-671D-221A42E4A5E7}"/>
              </a:ext>
            </a:extLst>
          </p:cNvPr>
          <p:cNvSpPr txBox="1"/>
          <p:nvPr/>
        </p:nvSpPr>
        <p:spPr>
          <a:xfrm>
            <a:off x="8458200" y="681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3BBE85-16A5-5C80-260E-89297844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2" y="2421017"/>
            <a:ext cx="5153025" cy="479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CF2B8-338B-906E-5E81-9753E160DCD8}"/>
              </a:ext>
            </a:extLst>
          </p:cNvPr>
          <p:cNvSpPr txBox="1"/>
          <p:nvPr/>
        </p:nvSpPr>
        <p:spPr>
          <a:xfrm>
            <a:off x="8096639" y="1681162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단점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FE645-2012-1EC8-CA51-BE6EBF2E4187}"/>
              </a:ext>
            </a:extLst>
          </p:cNvPr>
          <p:cNvSpPr txBox="1"/>
          <p:nvPr/>
        </p:nvSpPr>
        <p:spPr>
          <a:xfrm>
            <a:off x="8122039" y="2324100"/>
            <a:ext cx="408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특유의 문법으로 인한 러닝 커브 </a:t>
            </a:r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3789E-B29D-9325-D86C-C57A174321F9}"/>
              </a:ext>
            </a:extLst>
          </p:cNvPr>
          <p:cNvSpPr txBox="1"/>
          <p:nvPr/>
        </p:nvSpPr>
        <p:spPr>
          <a:xfrm>
            <a:off x="8132199" y="2813150"/>
            <a:ext cx="32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속도가 느림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318C06-64E9-F6C6-532B-C5807176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531" y="3009900"/>
            <a:ext cx="4572000" cy="61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4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브라우저 렌더링 과정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9BAD78-1E47-DAB7-22D7-B582C086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706" y="6438900"/>
            <a:ext cx="10729913" cy="2399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E78B1-51D3-1EA2-F19E-7E705AE18E83}"/>
              </a:ext>
            </a:extLst>
          </p:cNvPr>
          <p:cNvSpPr txBox="1"/>
          <p:nvPr/>
        </p:nvSpPr>
        <p:spPr>
          <a:xfrm>
            <a:off x="210607" y="2065948"/>
            <a:ext cx="93905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HTML</a:t>
            </a:r>
            <a:r>
              <a:rPr lang="ko-KR" altLang="en-US" sz="2400" b="1" dirty="0"/>
              <a:t> 파싱 하면서 </a:t>
            </a:r>
            <a:r>
              <a:rPr lang="en-US" altLang="ko-KR" sz="2400" b="1" dirty="0"/>
              <a:t>DOM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그러다가 </a:t>
            </a:r>
            <a:r>
              <a:rPr lang="en-US" altLang="ko-KR" sz="2400" b="1" dirty="0"/>
              <a:t>link</a:t>
            </a:r>
            <a:r>
              <a:rPr lang="ko-KR" altLang="en-US" sz="2400" b="1" dirty="0"/>
              <a:t>나 </a:t>
            </a:r>
            <a:r>
              <a:rPr lang="en-US" altLang="ko-KR" sz="2400" b="1" dirty="0"/>
              <a:t>style </a:t>
            </a:r>
            <a:r>
              <a:rPr lang="ko-KR" altLang="en-US" sz="2400" b="1" dirty="0"/>
              <a:t>태그 만나게 되면 </a:t>
            </a:r>
            <a:r>
              <a:rPr lang="en-US" altLang="ko-KR" sz="2400" b="1" dirty="0"/>
              <a:t>CSSOM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그 후 두개를 합쳐서 </a:t>
            </a:r>
            <a:r>
              <a:rPr lang="en-US" altLang="ko-KR" sz="2400" b="1" dirty="0"/>
              <a:t>Render Tree</a:t>
            </a:r>
            <a:r>
              <a:rPr lang="ko-KR" altLang="en-US" sz="2400" b="1" dirty="0"/>
              <a:t>를 생성하고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Layout </a:t>
            </a:r>
            <a:r>
              <a:rPr lang="ko-KR" altLang="en-US" sz="2400" b="1" dirty="0"/>
              <a:t>단계에서 각종 </a:t>
            </a:r>
            <a:r>
              <a:rPr lang="en-US" altLang="ko-KR" sz="2400" b="1" dirty="0"/>
              <a:t>margin, padding </a:t>
            </a:r>
            <a:r>
              <a:rPr lang="ko-KR" altLang="en-US" sz="2400" b="1" dirty="0"/>
              <a:t>등을 조절 후 그림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이 때 </a:t>
            </a:r>
            <a:r>
              <a:rPr lang="en-US" altLang="ko-KR" sz="2400" b="1" dirty="0"/>
              <a:t>script </a:t>
            </a:r>
            <a:r>
              <a:rPr lang="ko-KR" altLang="en-US" sz="2400" b="1" dirty="0"/>
              <a:t>태그를 만나면 </a:t>
            </a:r>
            <a:r>
              <a:rPr lang="en-US" altLang="ko-KR" sz="2400" b="1" dirty="0"/>
              <a:t>HTML </a:t>
            </a:r>
            <a:r>
              <a:rPr lang="ko-KR" altLang="en-US" sz="2400" b="1" dirty="0"/>
              <a:t>파싱을 멈추고 </a:t>
            </a:r>
            <a:r>
              <a:rPr lang="en-US" altLang="ko-KR" sz="2400" b="1" dirty="0" err="1"/>
              <a:t>javascript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파싱 후 실행까지 마치면 그리고 나서 </a:t>
            </a:r>
            <a:r>
              <a:rPr lang="en-US" altLang="ko-KR" sz="2400" b="1" dirty="0"/>
              <a:t>HTML </a:t>
            </a:r>
            <a:r>
              <a:rPr lang="ko-KR" altLang="en-US" sz="2400" b="1" dirty="0"/>
              <a:t>파싱을 계속한다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10217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3667C-7DEB-455C-BE75-A2FE5D85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0FA09-A929-BF94-AFCC-99029FF55399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C431-DD8D-4291-3863-CA83B4FA854B}"/>
              </a:ext>
            </a:extLst>
          </p:cNvPr>
          <p:cNvSpPr txBox="1"/>
          <p:nvPr/>
        </p:nvSpPr>
        <p:spPr>
          <a:xfrm>
            <a:off x="17689530" y="979170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7B26D-E29C-EBB7-71FB-A335CDDBAA5E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브라우저 렌더링 과정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3" name="그림 12" descr="텍스트, 스크린샷, 노랑, 원이(가) 표시된 사진&#10;&#10;자동 생성된 설명">
            <a:extLst>
              <a:ext uri="{FF2B5EF4-FFF2-40B4-BE49-F238E27FC236}">
                <a16:creationId xmlns:a16="http://schemas.microsoft.com/office/drawing/2014/main" id="{DAEFDE16-4C30-3A4B-3824-C59EFE10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28900"/>
            <a:ext cx="12330619" cy="5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1CAC9-D836-36D1-299D-99B22B486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2DE5F-F9BC-AF2B-11E0-0A5372C68106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782AA-D4BC-628D-7823-19E527E31E68}"/>
              </a:ext>
            </a:extLst>
          </p:cNvPr>
          <p:cNvSpPr txBox="1"/>
          <p:nvPr/>
        </p:nvSpPr>
        <p:spPr>
          <a:xfrm>
            <a:off x="17689530" y="9791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CF2B8B-A9CD-D69F-A67C-ABAA1F5D3F7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head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태그 안에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style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124F0-D19A-FD63-7411-20394C235C93}"/>
              </a:ext>
            </a:extLst>
          </p:cNvPr>
          <p:cNvSpPr txBox="1"/>
          <p:nvPr/>
        </p:nvSpPr>
        <p:spPr>
          <a:xfrm>
            <a:off x="12649200" y="8877300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만약 </a:t>
            </a:r>
            <a:r>
              <a:rPr lang="en-US" altLang="ko-KR" sz="2000" b="1"/>
              <a:t>body </a:t>
            </a:r>
            <a:r>
              <a:rPr lang="ko-KR" altLang="en-US" sz="2000" b="1"/>
              <a:t>태그 안에 넣게 된다면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863868-7E53-C7F6-CC0F-CCF026E5BCEA}"/>
              </a:ext>
            </a:extLst>
          </p:cNvPr>
          <p:cNvGrpSpPr/>
          <p:nvPr/>
        </p:nvGrpSpPr>
        <p:grpSpPr>
          <a:xfrm>
            <a:off x="9448800" y="1943100"/>
            <a:ext cx="2524477" cy="1150491"/>
            <a:chOff x="14554200" y="2030968"/>
            <a:chExt cx="2524477" cy="11504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8456F4-AED1-CFB8-B8D9-376B76D5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4200" y="2400300"/>
              <a:ext cx="2524477" cy="78115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C6701-8927-CD44-26B4-F8061D362782}"/>
                </a:ext>
              </a:extLst>
            </p:cNvPr>
            <p:cNvSpPr txBox="1"/>
            <p:nvPr/>
          </p:nvSpPr>
          <p:spPr>
            <a:xfrm>
              <a:off x="14554200" y="2030968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aa.css</a:t>
              </a:r>
              <a:endParaRPr lang="ko-KR" altLang="en-US" b="1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358FFF8-083B-19FA-8DDA-81022B67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59" y="2362200"/>
            <a:ext cx="8383170" cy="39343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54ADBD-46DF-68C2-301A-6B249395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9" y="6775025"/>
            <a:ext cx="10729913" cy="2399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02E118-6B58-2EBA-7C20-9DA7D409F4C3}"/>
              </a:ext>
            </a:extLst>
          </p:cNvPr>
          <p:cNvSpPr txBox="1"/>
          <p:nvPr/>
        </p:nvSpPr>
        <p:spPr>
          <a:xfrm>
            <a:off x="12639040" y="7651402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정상적으로 </a:t>
            </a:r>
            <a:r>
              <a:rPr lang="en-US" altLang="ko-KR" b="1"/>
              <a:t>CSS</a:t>
            </a:r>
            <a:r>
              <a:rPr lang="ko-KR" altLang="en-US" b="1"/>
              <a:t>가 적용되어 </a:t>
            </a:r>
            <a:endParaRPr lang="en-US" altLang="ko-KR" b="1"/>
          </a:p>
          <a:p>
            <a:r>
              <a:rPr lang="ko-KR" altLang="en-US" b="1"/>
              <a:t>렌더링 된다</a:t>
            </a:r>
          </a:p>
        </p:txBody>
      </p:sp>
    </p:spTree>
    <p:extLst>
      <p:ext uri="{BB962C8B-B14F-4D97-AF65-F5344CB8AC3E}">
        <p14:creationId xmlns:p14="http://schemas.microsoft.com/office/powerpoint/2010/main" val="248899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D6912-55C6-7D33-5349-A37E4EB3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AC55EB-195B-335C-2F19-D5EF6CF2E08D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3CA95-CD83-D846-0AEE-3F0E889EA4EC}"/>
              </a:ext>
            </a:extLst>
          </p:cNvPr>
          <p:cNvSpPr txBox="1"/>
          <p:nvPr/>
        </p:nvSpPr>
        <p:spPr>
          <a:xfrm>
            <a:off x="17689530" y="97917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D6D4C-E529-A518-20FB-76D77C9BD333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body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태그 안에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style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45EB9-B4DA-5390-EE33-04EB2D2E6E0D}"/>
              </a:ext>
            </a:extLst>
          </p:cNvPr>
          <p:cNvSpPr txBox="1"/>
          <p:nvPr/>
        </p:nvSpPr>
        <p:spPr>
          <a:xfrm>
            <a:off x="6858000" y="7505700"/>
            <a:ext cx="338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만약 </a:t>
            </a:r>
            <a:r>
              <a:rPr lang="en-US" altLang="ko-KR" sz="2000" b="1"/>
              <a:t>body </a:t>
            </a:r>
            <a:r>
              <a:rPr lang="ko-KR" altLang="en-US" sz="2000" b="1"/>
              <a:t>태그 안에 넣는다면</a:t>
            </a:r>
            <a:r>
              <a:rPr lang="en-US" altLang="ko-KR" sz="2000" b="1"/>
              <a:t>?</a:t>
            </a:r>
            <a:endParaRPr lang="ko-KR" altLang="en-US" sz="2000" b="1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D97F19-FD88-5032-672C-17FFA7373A68}"/>
              </a:ext>
            </a:extLst>
          </p:cNvPr>
          <p:cNvGrpSpPr/>
          <p:nvPr/>
        </p:nvGrpSpPr>
        <p:grpSpPr>
          <a:xfrm>
            <a:off x="10363200" y="2400300"/>
            <a:ext cx="2524477" cy="1150491"/>
            <a:chOff x="14554200" y="2030968"/>
            <a:chExt cx="2524477" cy="11504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08510E-D3BB-EA22-47E7-FE053268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4200" y="2400300"/>
              <a:ext cx="2524477" cy="7811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6D58FC-A455-D2BE-87E2-E6894577CD94}"/>
                </a:ext>
              </a:extLst>
            </p:cNvPr>
            <p:cNvSpPr txBox="1"/>
            <p:nvPr/>
          </p:nvSpPr>
          <p:spPr>
            <a:xfrm>
              <a:off x="14554200" y="2030968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aa.css</a:t>
              </a:r>
              <a:endParaRPr lang="ko-KR" altLang="en-US" b="1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F5D1A80-32BC-B14B-A73A-2939D39B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81300"/>
            <a:ext cx="8888065" cy="42106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92F7B4-263F-A744-C2A8-BB0887DF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505700"/>
            <a:ext cx="10729913" cy="2399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4B4F71-CF2B-C812-0862-7D3DC9AB14BB}"/>
              </a:ext>
            </a:extLst>
          </p:cNvPr>
          <p:cNvSpPr txBox="1"/>
          <p:nvPr/>
        </p:nvSpPr>
        <p:spPr>
          <a:xfrm>
            <a:off x="13041471" y="8335911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CSS</a:t>
            </a:r>
            <a:r>
              <a:rPr lang="ko-KR" altLang="en-US" b="1"/>
              <a:t>가 적용이 안된 </a:t>
            </a:r>
            <a:r>
              <a:rPr lang="en-US" altLang="ko-KR" b="1"/>
              <a:t>HTML</a:t>
            </a:r>
            <a:r>
              <a:rPr lang="ko-KR" altLang="en-US" b="1"/>
              <a:t>이 보일 가능성이 있다</a:t>
            </a:r>
          </a:p>
        </p:txBody>
      </p:sp>
    </p:spTree>
    <p:extLst>
      <p:ext uri="{BB962C8B-B14F-4D97-AF65-F5344CB8AC3E}">
        <p14:creationId xmlns:p14="http://schemas.microsoft.com/office/powerpoint/2010/main" val="369686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CC09A-72FD-C207-FD78-A1653B94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3C72CA-846F-FD62-93AE-121C5F0EF7A0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350C0-22CD-DCD1-851C-E5E79FFD955C}"/>
              </a:ext>
            </a:extLst>
          </p:cNvPr>
          <p:cNvSpPr txBox="1"/>
          <p:nvPr/>
        </p:nvSpPr>
        <p:spPr>
          <a:xfrm>
            <a:off x="17689530" y="97917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31F35-FDB1-1E3A-7ACD-6A4B0006B803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FOUC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A1052-3845-E582-26EE-9A29F9A0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4229100"/>
            <a:ext cx="8564996" cy="5021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38633A-9AF4-8E5B-AA35-CE0D3FE171A3}"/>
              </a:ext>
            </a:extLst>
          </p:cNvPr>
          <p:cNvSpPr txBox="1"/>
          <p:nvPr/>
        </p:nvSpPr>
        <p:spPr>
          <a:xfrm>
            <a:off x="210607" y="2065948"/>
            <a:ext cx="9390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Flash Of </a:t>
            </a:r>
            <a:r>
              <a:rPr lang="en-US" altLang="ko-KR" sz="2400" b="1" dirty="0" err="1"/>
              <a:t>Unstyled</a:t>
            </a:r>
            <a:r>
              <a:rPr lang="en-US" altLang="ko-KR" sz="2400" b="1" dirty="0"/>
              <a:t> Content </a:t>
            </a:r>
            <a:r>
              <a:rPr lang="ko-KR" altLang="en-US" sz="2400" b="1" dirty="0"/>
              <a:t>의 </a:t>
            </a:r>
            <a:r>
              <a:rPr lang="ko-KR" altLang="en-US" sz="2400" b="1" dirty="0" err="1"/>
              <a:t>줄임말로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CSS</a:t>
            </a:r>
            <a:r>
              <a:rPr lang="ko-KR" altLang="en-US" sz="2400" b="1" dirty="0"/>
              <a:t>가 불러와지기 전에 잠시 스타일이 적용되지 않은 페이지가 나타나는 현상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가끔 인터넷이 느릴 때 웹사이트에 들어갈 때 보이는 그 화면 맞다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603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AC90F-38B3-F5FE-84B5-739C2340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DCB3C-A008-A96C-7A99-D8056C6CB164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AE66-3C86-CEB9-86D3-B8899D114341}"/>
              </a:ext>
            </a:extLst>
          </p:cNvPr>
          <p:cNvSpPr txBox="1"/>
          <p:nvPr/>
        </p:nvSpPr>
        <p:spPr>
          <a:xfrm>
            <a:off x="17689530" y="97917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7E5E9-A2AE-1816-5343-94566D61F6BF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head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태그 안에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CSS-in-JS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58280-170D-3C31-15C0-A1E4EA56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90472"/>
            <a:ext cx="8316486" cy="46964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57332-6F1D-6919-9A6E-B68B427AC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705100"/>
            <a:ext cx="8534400" cy="4467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B42B53-657D-C5CE-5730-59E1EC9A0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7392614"/>
            <a:ext cx="10729913" cy="23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57f422-dadf-4c79-b308-f8e2459fbea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C5D307007CA6240BB03062E1246E985" ma:contentTypeVersion="5" ma:contentTypeDescription="새 문서를 만듭니다." ma:contentTypeScope="" ma:versionID="49ea9442a51af59d4d8194b4babe7d72">
  <xsd:schema xmlns:xsd="http://www.w3.org/2001/XMLSchema" xmlns:xs="http://www.w3.org/2001/XMLSchema" xmlns:p="http://schemas.microsoft.com/office/2006/metadata/properties" xmlns:ns3="e357f422-dadf-4c79-b308-f8e2459fbead" targetNamespace="http://schemas.microsoft.com/office/2006/metadata/properties" ma:root="true" ma:fieldsID="44eb936ba1baeaefe1bd7f8ff9671434" ns3:_="">
    <xsd:import namespace="e357f422-dadf-4c79-b308-f8e2459fbe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7f422-dadf-4c79-b308-f8e2459fbe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E4E59C-58E2-4A30-A90A-F316470540CF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e357f422-dadf-4c79-b308-f8e2459fbead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914121-6B41-4A0E-B9C3-B602DED40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7f422-dadf-4c79-b308-f8e2459fb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F284AC-E030-4ACB-A175-1F48BE8ED0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469</Words>
  <Application>Microsoft Office PowerPoint</Application>
  <PresentationFormat>사용자 지정</PresentationFormat>
  <Paragraphs>96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JS M</cp:lastModifiedBy>
  <cp:revision>147</cp:revision>
  <dcterms:created xsi:type="dcterms:W3CDTF">2023-11-13T16:09:13Z</dcterms:created>
  <dcterms:modified xsi:type="dcterms:W3CDTF">2024-12-11T08:12:15Z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0x0101003C5D307007CA6240BB03062E1246E985</vt:lpwstr>
  </property>
</Properties>
</file>